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8" r:id="rId6"/>
    <p:sldId id="264" r:id="rId7"/>
    <p:sldId id="263" r:id="rId8"/>
    <p:sldId id="266" r:id="rId9"/>
    <p:sldId id="261" r:id="rId10"/>
    <p:sldId id="259" r:id="rId11"/>
    <p:sldId id="26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0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BE19-8856-4328-B75F-0674D76421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61F3-AD86-44F5-855D-BD549D18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athletics.cmu.edu/facilities/tepperfitness" TargetMode="External"/><Relationship Id="rId7" Type="http://schemas.openxmlformats.org/officeDocument/2006/relationships/hyperlink" Target="https://www.cmu.edu/environment/campus-green-design/green-roofs/" TargetMode="External"/><Relationship Id="rId2" Type="http://schemas.openxmlformats.org/officeDocument/2006/relationships/hyperlink" Target="http://athletics.cmu.edu/fitness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llonfit.weebly.com/" TargetMode="External"/><Relationship Id="rId5" Type="http://schemas.openxmlformats.org/officeDocument/2006/relationships/hyperlink" Target="http://athletics.cmu.edu/fitness/ondemand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athletics.cmu.edu/fitness/group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u.edu/wellness/be-mindful/mindfulness-downloads/index.html" TargetMode="External"/><Relationship Id="rId5" Type="http://schemas.openxmlformats.org/officeDocument/2006/relationships/hyperlink" Target="http://marc.ucla.edu/mindful-meditations" TargetMode="External"/><Relationship Id="rId4" Type="http://schemas.openxmlformats.org/officeDocument/2006/relationships/hyperlink" Target="https://www.cmu.edu/wellness/be-mindful/mindfulnes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Fitting Fitness 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consistent</a:t>
            </a:r>
          </a:p>
          <a:p>
            <a:r>
              <a:rPr lang="en-US" dirty="0" smtClean="0"/>
              <a:t>Get creative</a:t>
            </a:r>
          </a:p>
          <a:p>
            <a:r>
              <a:rPr lang="en-US" dirty="0" smtClean="0"/>
              <a:t>Get everyone on board!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neglected taking care of yourself?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workation</a:t>
            </a:r>
            <a:r>
              <a:rPr lang="en-US" dirty="0" smtClean="0"/>
              <a:t> that includes leaving the building</a:t>
            </a:r>
          </a:p>
          <a:p>
            <a:r>
              <a:rPr lang="en-US" dirty="0" smtClean="0"/>
              <a:t>Schedule a walking meeting</a:t>
            </a:r>
          </a:p>
          <a:p>
            <a:r>
              <a:rPr lang="en-US" dirty="0" smtClean="0"/>
              <a:t>Stay motivated</a:t>
            </a:r>
          </a:p>
          <a:p>
            <a:r>
              <a:rPr lang="en-US" dirty="0" smtClean="0"/>
              <a:t>Health is the most precious quality we can wish for</a:t>
            </a:r>
          </a:p>
          <a:p>
            <a:r>
              <a:rPr lang="en-US" dirty="0" smtClean="0"/>
              <a:t>Increase your quality of life</a:t>
            </a:r>
          </a:p>
          <a:p>
            <a:r>
              <a:rPr lang="en-US" dirty="0" smtClean="0"/>
              <a:t>Add years on your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exercise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Your Activity</a:t>
            </a:r>
          </a:p>
          <a:p>
            <a:r>
              <a:rPr lang="en-US" dirty="0" smtClean="0"/>
              <a:t>Change it Up</a:t>
            </a:r>
          </a:p>
          <a:p>
            <a:r>
              <a:rPr lang="en-US" dirty="0" smtClean="0"/>
              <a:t>FITT Principles</a:t>
            </a:r>
          </a:p>
          <a:p>
            <a:r>
              <a:rPr lang="en-US" dirty="0" smtClean="0"/>
              <a:t>Train for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690" y="1825625"/>
            <a:ext cx="2438611" cy="151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381" y="3102196"/>
            <a:ext cx="1743607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 of Yourself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you ready?</a:t>
            </a:r>
          </a:p>
          <a:p>
            <a:r>
              <a:rPr lang="en-US" dirty="0" smtClean="0"/>
              <a:t>Schedule your fitness</a:t>
            </a:r>
          </a:p>
          <a:p>
            <a:r>
              <a:rPr lang="en-US" dirty="0" smtClean="0"/>
              <a:t>10 minute bouts of exercise</a:t>
            </a:r>
          </a:p>
          <a:p>
            <a:r>
              <a:rPr lang="en-US" dirty="0" smtClean="0"/>
              <a:t>Take Small Steps for BIG results</a:t>
            </a:r>
          </a:p>
          <a:p>
            <a:r>
              <a:rPr lang="en-US" dirty="0" smtClean="0"/>
              <a:t>Positive self talk</a:t>
            </a:r>
          </a:p>
          <a:p>
            <a:r>
              <a:rPr lang="en-US" dirty="0" smtClean="0"/>
              <a:t>It’s not easy but it’s worth it</a:t>
            </a:r>
          </a:p>
          <a:p>
            <a:r>
              <a:rPr lang="en-US" dirty="0" smtClean="0"/>
              <a:t>It takes 6 weeks to develop a </a:t>
            </a:r>
            <a:r>
              <a:rPr lang="en-US" dirty="0" smtClean="0"/>
              <a:t>habit</a:t>
            </a:r>
          </a:p>
          <a:p>
            <a:r>
              <a:rPr lang="en-US" dirty="0" smtClean="0"/>
              <a:t>We have to change the way we think before we can change what we do.  Take control of you!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010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Improved memory and concentration</a:t>
            </a:r>
          </a:p>
          <a:p>
            <a:r>
              <a:rPr lang="en-US" dirty="0" smtClean="0"/>
              <a:t>Improved mood</a:t>
            </a:r>
          </a:p>
          <a:p>
            <a:r>
              <a:rPr lang="en-US" dirty="0" smtClean="0"/>
              <a:t>Lower levels of stress</a:t>
            </a:r>
          </a:p>
          <a:p>
            <a:r>
              <a:rPr lang="en-US" dirty="0"/>
              <a:t>T</a:t>
            </a:r>
            <a:r>
              <a:rPr lang="en-US" dirty="0" smtClean="0"/>
              <a:t>emporary relief from depression and anxiety</a:t>
            </a:r>
          </a:p>
          <a:p>
            <a:r>
              <a:rPr lang="en-US" dirty="0" smtClean="0"/>
              <a:t>Build strength in your body, your heart and lungs</a:t>
            </a:r>
          </a:p>
          <a:p>
            <a:r>
              <a:rPr lang="en-US" dirty="0" smtClean="0"/>
              <a:t>Increased bone density</a:t>
            </a:r>
          </a:p>
          <a:p>
            <a:r>
              <a:rPr lang="en-US" dirty="0" smtClean="0"/>
              <a:t>Reduce risk of heart disease – live longer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Better balance and sleep</a:t>
            </a:r>
          </a:p>
          <a:p>
            <a:r>
              <a:rPr lang="en-US" dirty="0" smtClean="0"/>
              <a:t>Increase confidence</a:t>
            </a:r>
          </a:p>
          <a:p>
            <a:r>
              <a:rPr lang="en-US" dirty="0" smtClean="0"/>
              <a:t>Perform better</a:t>
            </a:r>
          </a:p>
          <a:p>
            <a:r>
              <a:rPr lang="en-US" dirty="0" smtClean="0"/>
              <a:t>Your energy boost during your day benefits everyone</a:t>
            </a:r>
          </a:p>
          <a:p>
            <a:r>
              <a:rPr lang="en-US" dirty="0" smtClean="0"/>
              <a:t>When you feel good you go out and do GREAT things!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6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" y="316098"/>
            <a:ext cx="5985778" cy="4197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598" y="822960"/>
            <a:ext cx="2352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Equipment:</a:t>
            </a:r>
          </a:p>
          <a:p>
            <a:r>
              <a:rPr lang="en-US" dirty="0" smtClean="0"/>
              <a:t>Cardio Machines</a:t>
            </a:r>
          </a:p>
          <a:p>
            <a:r>
              <a:rPr lang="en-US" dirty="0" smtClean="0"/>
              <a:t>Synergy 360</a:t>
            </a:r>
          </a:p>
          <a:p>
            <a:r>
              <a:rPr lang="en-US" dirty="0" smtClean="0"/>
              <a:t>Free Weights</a:t>
            </a:r>
          </a:p>
          <a:p>
            <a:r>
              <a:rPr lang="en-US" dirty="0" smtClean="0"/>
              <a:t>Expresso Bikes</a:t>
            </a:r>
          </a:p>
          <a:p>
            <a:endParaRPr lang="en-US" dirty="0" smtClean="0"/>
          </a:p>
          <a:p>
            <a:r>
              <a:rPr lang="en-US" dirty="0" smtClean="0"/>
              <a:t>Services:</a:t>
            </a:r>
            <a:endParaRPr lang="en-US" dirty="0"/>
          </a:p>
          <a:p>
            <a:r>
              <a:rPr lang="en-US" dirty="0" smtClean="0"/>
              <a:t>Lockers</a:t>
            </a:r>
          </a:p>
          <a:p>
            <a:r>
              <a:rPr lang="en-US" dirty="0" smtClean="0"/>
              <a:t>Towel</a:t>
            </a:r>
          </a:p>
          <a:p>
            <a:r>
              <a:rPr lang="en-US" dirty="0" smtClean="0"/>
              <a:t>Laundry</a:t>
            </a:r>
          </a:p>
          <a:p>
            <a:r>
              <a:rPr lang="en-US" dirty="0" smtClean="0"/>
              <a:t>Racquet</a:t>
            </a:r>
          </a:p>
          <a:p>
            <a:endParaRPr lang="en-US" dirty="0" smtClean="0"/>
          </a:p>
          <a:p>
            <a:r>
              <a:rPr lang="en-US" dirty="0" smtClean="0"/>
              <a:t>Family &amp; Friends:</a:t>
            </a:r>
            <a:endParaRPr lang="en-US" dirty="0"/>
          </a:p>
          <a:p>
            <a:r>
              <a:rPr lang="en-US" dirty="0" smtClean="0"/>
              <a:t>Guest policy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36" y="4406419"/>
            <a:ext cx="3912524" cy="205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408" y="4513811"/>
            <a:ext cx="2294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Studios:</a:t>
            </a:r>
          </a:p>
          <a:p>
            <a:r>
              <a:rPr lang="nl-NL" dirty="0"/>
              <a:t>Studio A</a:t>
            </a:r>
          </a:p>
          <a:p>
            <a:r>
              <a:rPr lang="nl-NL" dirty="0" smtClean="0"/>
              <a:t>Indoor </a:t>
            </a:r>
            <a:r>
              <a:rPr lang="nl-NL" dirty="0"/>
              <a:t>Cycling Studio</a:t>
            </a:r>
          </a:p>
          <a:p>
            <a:r>
              <a:rPr lang="nl-NL" dirty="0"/>
              <a:t>Spivi </a:t>
            </a:r>
            <a:r>
              <a:rPr lang="nl-NL" dirty="0" smtClean="0"/>
              <a:t>System</a:t>
            </a:r>
          </a:p>
          <a:p>
            <a:r>
              <a:rPr lang="nl-NL" dirty="0" smtClean="0"/>
              <a:t>Keeler Studio</a:t>
            </a:r>
          </a:p>
          <a:p>
            <a:r>
              <a:rPr lang="nl-NL" dirty="0" smtClean="0"/>
              <a:t>Noll Studio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089" y="4912822"/>
            <a:ext cx="2739238" cy="14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Fitness Center - </a:t>
            </a:r>
            <a:r>
              <a:rPr lang="en-US" dirty="0" smtClean="0">
                <a:hlinkClick r:id="rId2"/>
              </a:rPr>
              <a:t>http://athletics.cmu.edu/fitness/index</a:t>
            </a:r>
            <a:endParaRPr lang="en-US" dirty="0" smtClean="0"/>
          </a:p>
          <a:p>
            <a:r>
              <a:rPr lang="en-US" dirty="0" err="1" smtClean="0"/>
              <a:t>Tepper</a:t>
            </a:r>
            <a:r>
              <a:rPr lang="en-US" dirty="0"/>
              <a:t> Fitness Center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athletics.cmu.edu/facilities/tepperfitness</a:t>
            </a:r>
            <a:endParaRPr lang="en-US" dirty="0" smtClean="0"/>
          </a:p>
          <a:p>
            <a:r>
              <a:rPr lang="en-US" dirty="0" smtClean="0"/>
              <a:t>Group X Classes &amp; Studios - </a:t>
            </a:r>
            <a:r>
              <a:rPr lang="en-US" dirty="0" smtClean="0">
                <a:hlinkClick r:id="rId4"/>
              </a:rPr>
              <a:t>http://athletics.cmu.edu/fitness/groupx</a:t>
            </a:r>
            <a:endParaRPr lang="en-US" dirty="0" smtClean="0"/>
          </a:p>
          <a:p>
            <a:r>
              <a:rPr lang="en-US" dirty="0" smtClean="0"/>
              <a:t>Group X On Demand - </a:t>
            </a:r>
            <a:r>
              <a:rPr lang="en-US" dirty="0" smtClean="0">
                <a:hlinkClick r:id="rId5"/>
              </a:rPr>
              <a:t>http://athletics.cmu.edu/fitness/ondemand</a:t>
            </a:r>
            <a:endParaRPr lang="en-US" dirty="0" smtClean="0"/>
          </a:p>
          <a:p>
            <a:r>
              <a:rPr lang="en-US" dirty="0" smtClean="0"/>
              <a:t>Courts – Basketball, Volleyball, Badminton, Racquetball, Squash &amp; Tennis</a:t>
            </a:r>
          </a:p>
          <a:p>
            <a:r>
              <a:rPr lang="en-US" dirty="0" smtClean="0"/>
              <a:t>Aquatics – Lap Pool &amp; Dive Pool</a:t>
            </a:r>
          </a:p>
          <a:p>
            <a:r>
              <a:rPr lang="en-US" dirty="0" smtClean="0"/>
              <a:t>Personal Trainers – 10 Nationally Certified Trainers</a:t>
            </a:r>
          </a:p>
          <a:p>
            <a:r>
              <a:rPr lang="en-US" dirty="0" smtClean="0"/>
              <a:t>Mellon FIT - </a:t>
            </a:r>
            <a:r>
              <a:rPr lang="en-US" dirty="0" smtClean="0">
                <a:hlinkClick r:id="rId6"/>
              </a:rPr>
              <a:t>http://mellonfit.weebly.com/</a:t>
            </a:r>
            <a:endParaRPr lang="en-US" dirty="0" smtClean="0"/>
          </a:p>
          <a:p>
            <a:r>
              <a:rPr lang="en-US" dirty="0" smtClean="0"/>
              <a:t>Green Roofs - </a:t>
            </a:r>
            <a:r>
              <a:rPr lang="en-US" dirty="0" smtClean="0">
                <a:hlinkClick r:id="rId7"/>
              </a:rPr>
              <a:t>https://www.cmu.edu/environment/campus-green-design/green-roofs/</a:t>
            </a:r>
            <a:endParaRPr lang="en-US" dirty="0" smtClean="0"/>
          </a:p>
          <a:p>
            <a:r>
              <a:rPr lang="en-US" dirty="0" smtClean="0"/>
              <a:t>Butterfly Garden</a:t>
            </a:r>
          </a:p>
          <a:p>
            <a:r>
              <a:rPr lang="en-US" dirty="0" smtClean="0"/>
              <a:t>Nature Walk behind Gates to the Cut</a:t>
            </a:r>
          </a:p>
          <a:p>
            <a:r>
              <a:rPr lang="en-US" dirty="0" smtClean="0"/>
              <a:t>Fitness Center above the Carnegie Mellon Café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7910945" y="3719750"/>
            <a:ext cx="892233" cy="816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513" y="3350029"/>
            <a:ext cx="1407482" cy="805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0945" y="5186105"/>
            <a:ext cx="1321144" cy="9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Excuses?  We all have one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handle the ups and downs with a calm breath</a:t>
            </a:r>
          </a:p>
          <a:p>
            <a:r>
              <a:rPr lang="en-US" dirty="0" smtClean="0"/>
              <a:t>Don’t give up – this is your choice</a:t>
            </a:r>
          </a:p>
          <a:p>
            <a:r>
              <a:rPr lang="en-US" dirty="0" smtClean="0"/>
              <a:t>It doesn’t have to be Monday</a:t>
            </a:r>
          </a:p>
          <a:p>
            <a:r>
              <a:rPr lang="en-US" dirty="0" smtClean="0"/>
              <a:t>5 Minutes of extra movement can add to a more active lifestyle</a:t>
            </a:r>
          </a:p>
          <a:p>
            <a:r>
              <a:rPr lang="en-US" dirty="0" smtClean="0"/>
              <a:t>If you cheat or miss – get back on track!</a:t>
            </a:r>
          </a:p>
          <a:p>
            <a:r>
              <a:rPr lang="en-US" dirty="0" smtClean="0"/>
              <a:t>Think Healthy, Be Healthy!</a:t>
            </a:r>
          </a:p>
          <a:p>
            <a:r>
              <a:rPr lang="en-US" dirty="0" smtClean="0"/>
              <a:t>Be Positive!</a:t>
            </a:r>
          </a:p>
          <a:p>
            <a:r>
              <a:rPr lang="en-US" dirty="0" smtClean="0"/>
              <a:t>Balance and Well Being are the foundations to a healthy, happy life!</a:t>
            </a:r>
          </a:p>
        </p:txBody>
      </p:sp>
    </p:spTree>
    <p:extLst>
      <p:ext uri="{BB962C8B-B14F-4D97-AF65-F5344CB8AC3E}">
        <p14:creationId xmlns:p14="http://schemas.microsoft.com/office/powerpoint/2010/main" val="98810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I need it?</a:t>
            </a:r>
          </a:p>
          <a:p>
            <a:r>
              <a:rPr lang="en-US" dirty="0" smtClean="0"/>
              <a:t>Is it worth it?</a:t>
            </a:r>
          </a:p>
          <a:p>
            <a:r>
              <a:rPr lang="en-US" dirty="0" smtClean="0"/>
              <a:t>Am I hungry?</a:t>
            </a:r>
          </a:p>
          <a:p>
            <a:r>
              <a:rPr lang="en-US" dirty="0" smtClean="0"/>
              <a:t>Maybe I am just thirsty?</a:t>
            </a:r>
          </a:p>
          <a:p>
            <a:r>
              <a:rPr lang="en-US" dirty="0" smtClean="0"/>
              <a:t>Calorie expenditure vs Calorie intake</a:t>
            </a:r>
          </a:p>
          <a:p>
            <a:r>
              <a:rPr lang="en-US" dirty="0" smtClean="0"/>
              <a:t>Carry healthy snacks with you</a:t>
            </a:r>
          </a:p>
          <a:p>
            <a:r>
              <a:rPr lang="en-US" dirty="0" smtClean="0"/>
              <a:t>Just because it’s FREE doesn’t mean you have to eat it</a:t>
            </a:r>
          </a:p>
          <a:p>
            <a:r>
              <a:rPr lang="en-US" dirty="0" smtClean="0"/>
              <a:t>Take a bite or a sliver not the whole </a:t>
            </a:r>
            <a:r>
              <a:rPr lang="en-US" dirty="0" smtClean="0"/>
              <a:t>piece</a:t>
            </a:r>
          </a:p>
          <a:p>
            <a:r>
              <a:rPr lang="en-US" dirty="0" smtClean="0"/>
              <a:t>Write </a:t>
            </a:r>
            <a:r>
              <a:rPr lang="en-US" dirty="0" smtClean="0"/>
              <a:t>down what you eat – use an app – Lose It! - </a:t>
            </a:r>
            <a:r>
              <a:rPr lang="en-US" dirty="0" err="1" smtClean="0"/>
              <a:t>Fooducate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59" t="-670" r="91" b="670"/>
          <a:stretch/>
        </p:blipFill>
        <p:spPr>
          <a:xfrm>
            <a:off x="4187720" y="606831"/>
            <a:ext cx="2824682" cy="4054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43" y="1391257"/>
            <a:ext cx="1866641" cy="232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" y="4834693"/>
            <a:ext cx="378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Faculty Staff </a:t>
            </a:r>
            <a:r>
              <a:rPr lang="en-US" dirty="0" smtClean="0"/>
              <a:t>Meditation </a:t>
            </a:r>
            <a:r>
              <a:rPr lang="en-US" dirty="0"/>
              <a:t>Classes </a:t>
            </a:r>
          </a:p>
          <a:p>
            <a:r>
              <a:rPr lang="en-US" dirty="0" smtClean="0"/>
              <a:t>Tuesday Noon-12:30 in the Activities Room on the second floor of the </a:t>
            </a:r>
            <a:r>
              <a:rPr lang="en-US" dirty="0" err="1" smtClean="0"/>
              <a:t>Cohon</a:t>
            </a:r>
            <a:r>
              <a:rPr lang="en-US" dirty="0" smtClean="0"/>
              <a:t> </a:t>
            </a:r>
            <a:r>
              <a:rPr lang="en-US" dirty="0" smtClean="0"/>
              <a:t>University Center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89614" y="4544982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Mindfulness Room - </a:t>
            </a:r>
            <a:r>
              <a:rPr lang="en-US" dirty="0">
                <a:hlinkClick r:id="rId4"/>
              </a:rPr>
              <a:t>https://www.cmu.edu/wellness/be-mindful/mindfulness/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7832" y="3990984"/>
            <a:ext cx="4447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Guided Meditations - </a:t>
            </a:r>
            <a:r>
              <a:rPr lang="en-US" dirty="0">
                <a:hlinkClick r:id="rId5"/>
              </a:rPr>
              <a:t>http://marc.ucla.edu/mindful-meditations</a:t>
            </a:r>
            <a:endParaRPr lang="en-US" dirty="0"/>
          </a:p>
          <a:p>
            <a:r>
              <a:rPr lang="en-US" dirty="0"/>
              <a:t>Campus Wellness -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www.cmu.edu/wellness/be-mindful/mindfulness-downloads/index.html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070474">
            <a:off x="552262" y="499109"/>
            <a:ext cx="160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STRESSED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2041933">
            <a:off x="2270602" y="1035032"/>
            <a:ext cx="164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STRESSED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29" y="2202104"/>
            <a:ext cx="28575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290" y="3223034"/>
            <a:ext cx="341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subscription to Headspace for faculty and staff.  Use your </a:t>
            </a:r>
            <a:r>
              <a:rPr lang="en-US" dirty="0" err="1" smtClean="0"/>
              <a:t>andrew</a:t>
            </a:r>
            <a:r>
              <a:rPr lang="en-US" dirty="0" smtClean="0"/>
              <a:t> and sign up</a:t>
            </a:r>
          </a:p>
          <a:p>
            <a:r>
              <a:rPr lang="en-US" dirty="0"/>
              <a:t>https://www.headspace.com/cmu</a:t>
            </a:r>
          </a:p>
        </p:txBody>
      </p:sp>
    </p:spTree>
    <p:extLst>
      <p:ext uri="{BB962C8B-B14F-4D97-AF65-F5344CB8AC3E}">
        <p14:creationId xmlns:p14="http://schemas.microsoft.com/office/powerpoint/2010/main" val="17632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</a:t>
            </a:r>
          </a:p>
          <a:p>
            <a:r>
              <a:rPr lang="en-US" dirty="0" smtClean="0"/>
              <a:t>Shoulders</a:t>
            </a:r>
          </a:p>
          <a:p>
            <a:r>
              <a:rPr lang="en-US" dirty="0" smtClean="0"/>
              <a:t>Arms</a:t>
            </a:r>
          </a:p>
          <a:p>
            <a:r>
              <a:rPr lang="en-US" dirty="0" smtClean="0"/>
              <a:t>Waist</a:t>
            </a:r>
          </a:p>
          <a:p>
            <a:r>
              <a:rPr lang="en-US" dirty="0" smtClean="0"/>
              <a:t>Twist</a:t>
            </a:r>
          </a:p>
          <a:p>
            <a:r>
              <a:rPr lang="en-US" dirty="0" smtClean="0"/>
              <a:t>Reach</a:t>
            </a:r>
          </a:p>
          <a:p>
            <a:r>
              <a:rPr lang="en-US" dirty="0" smtClean="0"/>
              <a:t>Side Bend</a:t>
            </a:r>
          </a:p>
          <a:p>
            <a:r>
              <a:rPr lang="en-US" dirty="0" smtClean="0"/>
              <a:t>Figure 4</a:t>
            </a:r>
          </a:p>
          <a:p>
            <a:r>
              <a:rPr lang="en-US" dirty="0" smtClean="0"/>
              <a:t>Leg Lifts</a:t>
            </a:r>
          </a:p>
          <a:p>
            <a:r>
              <a:rPr lang="en-US" dirty="0" smtClean="0"/>
              <a:t>Stretch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8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553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Fitting Fitness In</vt:lpstr>
      <vt:lpstr>Take Care of Yourself FIRST!</vt:lpstr>
      <vt:lpstr>Reasons to Exercise</vt:lpstr>
      <vt:lpstr>PowerPoint Presentation</vt:lpstr>
      <vt:lpstr>Resources on Campus</vt:lpstr>
      <vt:lpstr>Excuses?  We all have one </vt:lpstr>
      <vt:lpstr>Healthy Choices</vt:lpstr>
      <vt:lpstr>PowerPoint Presentation</vt:lpstr>
      <vt:lpstr>Chair Exercises</vt:lpstr>
      <vt:lpstr>Set Your Priorities</vt:lpstr>
      <vt:lpstr>What is the best exercise to do?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 Fitness In</dc:title>
  <dc:creator>Pattye L. Stragar</dc:creator>
  <cp:lastModifiedBy>Pattye L. Stragar</cp:lastModifiedBy>
  <cp:revision>46</cp:revision>
  <cp:lastPrinted>2018-10-25T22:02:36Z</cp:lastPrinted>
  <dcterms:created xsi:type="dcterms:W3CDTF">2018-02-20T14:58:34Z</dcterms:created>
  <dcterms:modified xsi:type="dcterms:W3CDTF">2018-10-25T22:17:36Z</dcterms:modified>
</cp:coreProperties>
</file>